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4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2.jpeg" ContentType="image/jpeg"/>
  <Override PartName="/ppt/media/image31.jpeg" ContentType="image/jpe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43.jpeg" ContentType="image/jpe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76D0B76-4EE8-4AF9-8FD1-82949147ED2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1800" cy="43812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1800" cy="43812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3280" y="174240"/>
            <a:ext cx="9063000" cy="18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3280" y="1905480"/>
            <a:ext cx="9063000" cy="42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3"/>
          <p:cNvSpPr/>
          <p:nvPr/>
        </p:nvSpPr>
        <p:spPr>
          <a:xfrm>
            <a:off x="5543280" y="4787280"/>
            <a:ext cx="4456800" cy="136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82440" y="7248240"/>
            <a:ext cx="984456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Content Placeholder 9" descr=""/>
          <p:cNvPicPr/>
          <p:nvPr/>
        </p:nvPicPr>
        <p:blipFill>
          <a:blip r:embed="rId1"/>
          <a:srcRect l="5456" t="0" r="60333" b="0"/>
          <a:stretch/>
        </p:blipFill>
        <p:spPr>
          <a:xfrm>
            <a:off x="3959280" y="3522960"/>
            <a:ext cx="2471760" cy="3096360"/>
          </a:xfrm>
          <a:prstGeom prst="rect">
            <a:avLst/>
          </a:prstGeom>
          <a:ln>
            <a:noFill/>
          </a:ln>
        </p:spPr>
      </p:pic>
      <p:pic>
        <p:nvPicPr>
          <p:cNvPr id="119" name="Content Placeholder 9" descr=""/>
          <p:cNvPicPr/>
          <p:nvPr/>
        </p:nvPicPr>
        <p:blipFill>
          <a:blip r:embed="rId2"/>
          <a:srcRect l="62249" t="0" r="2175" b="0"/>
          <a:stretch/>
        </p:blipFill>
        <p:spPr>
          <a:xfrm>
            <a:off x="7144560" y="3522960"/>
            <a:ext cx="2570760" cy="3096360"/>
          </a:xfrm>
          <a:prstGeom prst="rect">
            <a:avLst/>
          </a:prstGeom>
          <a:ln>
            <a:noFill/>
          </a:ln>
        </p:spPr>
      </p:pic>
      <p:sp>
        <p:nvSpPr>
          <p:cNvPr id="120" name="CustomShape 4"/>
          <p:cNvSpPr/>
          <p:nvPr/>
        </p:nvSpPr>
        <p:spPr>
          <a:xfrm>
            <a:off x="6526080" y="5029200"/>
            <a:ext cx="578160" cy="5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 rot="16200000">
            <a:off x="868320" y="4160880"/>
            <a:ext cx="2743200" cy="283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82440" y="7248240"/>
            <a:ext cx="984456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5080" cy="2511360"/>
          </a:xfrm>
          <a:prstGeom prst="rect">
            <a:avLst/>
          </a:prstGeom>
          <a:ln>
            <a:noFill/>
          </a:ln>
        </p:spPr>
      </p:pic>
      <p:sp>
        <p:nvSpPr>
          <p:cNvPr id="126" name="CustomShape 4"/>
          <p:cNvSpPr/>
          <p:nvPr/>
        </p:nvSpPr>
        <p:spPr>
          <a:xfrm>
            <a:off x="2772000" y="3996000"/>
            <a:ext cx="209160" cy="1361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2772000" y="525600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6"/>
          <p:cNvSpPr/>
          <p:nvPr/>
        </p:nvSpPr>
        <p:spPr>
          <a:xfrm>
            <a:off x="2772360" y="388836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7"/>
          <p:cNvSpPr/>
          <p:nvPr/>
        </p:nvSpPr>
        <p:spPr>
          <a:xfrm>
            <a:off x="2772360" y="5544000"/>
            <a:ext cx="209160" cy="677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2772360" y="612000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9"/>
          <p:cNvSpPr/>
          <p:nvPr/>
        </p:nvSpPr>
        <p:spPr>
          <a:xfrm>
            <a:off x="2772720" y="543636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0"/>
          <p:cNvSpPr/>
          <p:nvPr/>
        </p:nvSpPr>
        <p:spPr>
          <a:xfrm>
            <a:off x="2770200" y="4068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1"/>
          <p:cNvSpPr/>
          <p:nvPr/>
        </p:nvSpPr>
        <p:spPr>
          <a:xfrm>
            <a:off x="2770200" y="428400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2"/>
          <p:cNvSpPr/>
          <p:nvPr/>
        </p:nvSpPr>
        <p:spPr>
          <a:xfrm>
            <a:off x="2770200" y="4680000"/>
            <a:ext cx="208800" cy="101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3"/>
          <p:cNvSpPr/>
          <p:nvPr/>
        </p:nvSpPr>
        <p:spPr>
          <a:xfrm>
            <a:off x="2770200" y="4860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4"/>
          <p:cNvSpPr/>
          <p:nvPr/>
        </p:nvSpPr>
        <p:spPr>
          <a:xfrm>
            <a:off x="2770200" y="5112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5"/>
          <p:cNvSpPr/>
          <p:nvPr/>
        </p:nvSpPr>
        <p:spPr>
          <a:xfrm>
            <a:off x="2773080" y="579600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6"/>
          <p:cNvSpPr/>
          <p:nvPr/>
        </p:nvSpPr>
        <p:spPr>
          <a:xfrm>
            <a:off x="2773080" y="5544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7"/>
          <p:cNvSpPr/>
          <p:nvPr/>
        </p:nvSpPr>
        <p:spPr>
          <a:xfrm rot="16200000">
            <a:off x="3779640" y="3029040"/>
            <a:ext cx="209160" cy="1361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8"/>
          <p:cNvSpPr/>
          <p:nvPr/>
        </p:nvSpPr>
        <p:spPr>
          <a:xfrm rot="16200000">
            <a:off x="4463640" y="360504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9"/>
          <p:cNvSpPr/>
          <p:nvPr/>
        </p:nvSpPr>
        <p:spPr>
          <a:xfrm rot="16200000">
            <a:off x="3096000" y="360468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0"/>
          <p:cNvSpPr/>
          <p:nvPr/>
        </p:nvSpPr>
        <p:spPr>
          <a:xfrm rot="16200000">
            <a:off x="4985640" y="3370680"/>
            <a:ext cx="209160" cy="677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1"/>
          <p:cNvSpPr/>
          <p:nvPr/>
        </p:nvSpPr>
        <p:spPr>
          <a:xfrm rot="16200000">
            <a:off x="5327640" y="360468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2"/>
          <p:cNvSpPr/>
          <p:nvPr/>
        </p:nvSpPr>
        <p:spPr>
          <a:xfrm rot="16200000">
            <a:off x="4644000" y="360432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3"/>
          <p:cNvSpPr/>
          <p:nvPr/>
        </p:nvSpPr>
        <p:spPr>
          <a:xfrm rot="16200000">
            <a:off x="3203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4"/>
          <p:cNvSpPr/>
          <p:nvPr/>
        </p:nvSpPr>
        <p:spPr>
          <a:xfrm rot="16200000">
            <a:off x="3491640" y="360684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5"/>
          <p:cNvSpPr/>
          <p:nvPr/>
        </p:nvSpPr>
        <p:spPr>
          <a:xfrm rot="16200000">
            <a:off x="3833640" y="3660840"/>
            <a:ext cx="208800" cy="101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6"/>
          <p:cNvSpPr/>
          <p:nvPr/>
        </p:nvSpPr>
        <p:spPr>
          <a:xfrm rot="16200000">
            <a:off x="3995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7"/>
          <p:cNvSpPr/>
          <p:nvPr/>
        </p:nvSpPr>
        <p:spPr>
          <a:xfrm rot="16200000">
            <a:off x="4247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8"/>
          <p:cNvSpPr/>
          <p:nvPr/>
        </p:nvSpPr>
        <p:spPr>
          <a:xfrm rot="16200000">
            <a:off x="5003640" y="360396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9"/>
          <p:cNvSpPr/>
          <p:nvPr/>
        </p:nvSpPr>
        <p:spPr>
          <a:xfrm rot="16200000">
            <a:off x="4679640" y="367596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82440" y="7248240"/>
            <a:ext cx="984456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5080" cy="251136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2772000" y="3996000"/>
            <a:ext cx="209160" cy="1361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2772000" y="525600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>
            <a:off x="2772360" y="388836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2772360" y="5544000"/>
            <a:ext cx="209160" cy="677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"/>
          <p:cNvSpPr/>
          <p:nvPr/>
        </p:nvSpPr>
        <p:spPr>
          <a:xfrm>
            <a:off x="2772360" y="612000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2772720" y="543636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2770200" y="4068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2770200" y="428400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2"/>
          <p:cNvSpPr/>
          <p:nvPr/>
        </p:nvSpPr>
        <p:spPr>
          <a:xfrm>
            <a:off x="2770200" y="4680000"/>
            <a:ext cx="208800" cy="101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2770200" y="4860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4"/>
          <p:cNvSpPr/>
          <p:nvPr/>
        </p:nvSpPr>
        <p:spPr>
          <a:xfrm>
            <a:off x="2770200" y="5112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2773080" y="579600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"/>
          <p:cNvSpPr/>
          <p:nvPr/>
        </p:nvSpPr>
        <p:spPr>
          <a:xfrm>
            <a:off x="2773080" y="554400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"/>
          <p:cNvSpPr/>
          <p:nvPr/>
        </p:nvSpPr>
        <p:spPr>
          <a:xfrm rot="16200000">
            <a:off x="3779640" y="3029040"/>
            <a:ext cx="209160" cy="1361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 rot="16200000">
            <a:off x="4463640" y="360504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9"/>
          <p:cNvSpPr/>
          <p:nvPr/>
        </p:nvSpPr>
        <p:spPr>
          <a:xfrm rot="16200000">
            <a:off x="3096000" y="360468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0"/>
          <p:cNvSpPr/>
          <p:nvPr/>
        </p:nvSpPr>
        <p:spPr>
          <a:xfrm rot="16200000">
            <a:off x="4985640" y="3370680"/>
            <a:ext cx="209160" cy="6771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1"/>
          <p:cNvSpPr/>
          <p:nvPr/>
        </p:nvSpPr>
        <p:spPr>
          <a:xfrm rot="16200000">
            <a:off x="5327640" y="360468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2"/>
          <p:cNvSpPr/>
          <p:nvPr/>
        </p:nvSpPr>
        <p:spPr>
          <a:xfrm rot="16200000">
            <a:off x="4644000" y="3604320"/>
            <a:ext cx="209160" cy="2091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3"/>
          <p:cNvSpPr/>
          <p:nvPr/>
        </p:nvSpPr>
        <p:spPr>
          <a:xfrm rot="16200000">
            <a:off x="3203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4"/>
          <p:cNvSpPr/>
          <p:nvPr/>
        </p:nvSpPr>
        <p:spPr>
          <a:xfrm rot="16200000">
            <a:off x="3491640" y="360684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5"/>
          <p:cNvSpPr/>
          <p:nvPr/>
        </p:nvSpPr>
        <p:spPr>
          <a:xfrm rot="16200000">
            <a:off x="3833640" y="3660840"/>
            <a:ext cx="208800" cy="101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6"/>
          <p:cNvSpPr/>
          <p:nvPr/>
        </p:nvSpPr>
        <p:spPr>
          <a:xfrm rot="16200000">
            <a:off x="3995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7"/>
          <p:cNvSpPr/>
          <p:nvPr/>
        </p:nvSpPr>
        <p:spPr>
          <a:xfrm rot="16200000">
            <a:off x="4247640" y="367884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8"/>
          <p:cNvSpPr/>
          <p:nvPr/>
        </p:nvSpPr>
        <p:spPr>
          <a:xfrm rot="16200000">
            <a:off x="5003640" y="3603960"/>
            <a:ext cx="208800" cy="209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9"/>
          <p:cNvSpPr/>
          <p:nvPr/>
        </p:nvSpPr>
        <p:spPr>
          <a:xfrm rot="16200000">
            <a:off x="4679640" y="3675960"/>
            <a:ext cx="208800" cy="651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0"/>
          <p:cNvSpPr/>
          <p:nvPr/>
        </p:nvSpPr>
        <p:spPr>
          <a:xfrm>
            <a:off x="3822840" y="4660560"/>
            <a:ext cx="1242360" cy="12542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1"/>
          <p:cNvSpPr/>
          <p:nvPr/>
        </p:nvSpPr>
        <p:spPr>
          <a:xfrm>
            <a:off x="5880240" y="5024520"/>
            <a:ext cx="3926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2"/>
          <p:cNvSpPr/>
          <p:nvPr/>
        </p:nvSpPr>
        <p:spPr>
          <a:xfrm>
            <a:off x="7891920" y="5223960"/>
            <a:ext cx="857880" cy="8578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3"/>
          <p:cNvSpPr/>
          <p:nvPr/>
        </p:nvSpPr>
        <p:spPr>
          <a:xfrm>
            <a:off x="3049920" y="3887280"/>
            <a:ext cx="403920" cy="4075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4"/>
          <p:cNvSpPr/>
          <p:nvPr/>
        </p:nvSpPr>
        <p:spPr>
          <a:xfrm>
            <a:off x="3459960" y="4297680"/>
            <a:ext cx="353880" cy="3571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5"/>
          <p:cNvSpPr/>
          <p:nvPr/>
        </p:nvSpPr>
        <p:spPr>
          <a:xfrm>
            <a:off x="5068080" y="5917680"/>
            <a:ext cx="473760" cy="4651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64840" y="6978240"/>
            <a:ext cx="3926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4560" cy="453816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2724840" y="7014240"/>
            <a:ext cx="3926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2080" cy="460116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4177440" y="2798280"/>
            <a:ext cx="348120" cy="543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4177440" y="2360160"/>
            <a:ext cx="384120" cy="246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4703040" y="290088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4703040" y="225288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3169440" y="657864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8"/>
          <p:cNvSpPr/>
          <p:nvPr/>
        </p:nvSpPr>
        <p:spPr>
          <a:xfrm>
            <a:off x="1909440" y="657900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9"/>
          <p:cNvSpPr/>
          <p:nvPr/>
        </p:nvSpPr>
        <p:spPr>
          <a:xfrm>
            <a:off x="1549440" y="657900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73440" y="657900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1"/>
          <p:cNvSpPr/>
          <p:nvPr/>
        </p:nvSpPr>
        <p:spPr>
          <a:xfrm>
            <a:off x="3097440" y="668052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2"/>
          <p:cNvSpPr/>
          <p:nvPr/>
        </p:nvSpPr>
        <p:spPr>
          <a:xfrm>
            <a:off x="1909440" y="668052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3"/>
          <p:cNvSpPr/>
          <p:nvPr/>
        </p:nvSpPr>
        <p:spPr>
          <a:xfrm>
            <a:off x="1477440" y="668052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4"/>
          <p:cNvSpPr/>
          <p:nvPr/>
        </p:nvSpPr>
        <p:spPr>
          <a:xfrm>
            <a:off x="73440" y="668052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5"/>
          <p:cNvSpPr/>
          <p:nvPr/>
        </p:nvSpPr>
        <p:spPr>
          <a:xfrm>
            <a:off x="5451480" y="657936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6"/>
          <p:cNvSpPr/>
          <p:nvPr/>
        </p:nvSpPr>
        <p:spPr>
          <a:xfrm>
            <a:off x="5379480" y="668088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7"/>
          <p:cNvSpPr/>
          <p:nvPr/>
        </p:nvSpPr>
        <p:spPr>
          <a:xfrm>
            <a:off x="8871480" y="6579360"/>
            <a:ext cx="186840" cy="29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8"/>
          <p:cNvSpPr/>
          <p:nvPr/>
        </p:nvSpPr>
        <p:spPr>
          <a:xfrm>
            <a:off x="8799480" y="6680880"/>
            <a:ext cx="258840" cy="165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and loops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5600" cy="531216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9150120" y="6969960"/>
            <a:ext cx="395640" cy="256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5039280" y="6970680"/>
            <a:ext cx="395640" cy="256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5"/>
          <p:cNvSpPr/>
          <p:nvPr/>
        </p:nvSpPr>
        <p:spPr>
          <a:xfrm>
            <a:off x="5076360" y="6753600"/>
            <a:ext cx="358560" cy="5637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6"/>
          <p:cNvSpPr/>
          <p:nvPr/>
        </p:nvSpPr>
        <p:spPr>
          <a:xfrm>
            <a:off x="9150120" y="6753600"/>
            <a:ext cx="358920" cy="5637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7"/>
          <p:cNvSpPr/>
          <p:nvPr/>
        </p:nvSpPr>
        <p:spPr>
          <a:xfrm>
            <a:off x="1743120" y="6481080"/>
            <a:ext cx="348120" cy="543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1743120" y="5610960"/>
            <a:ext cx="384120" cy="246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9"/>
          <p:cNvSpPr/>
          <p:nvPr/>
        </p:nvSpPr>
        <p:spPr>
          <a:xfrm>
            <a:off x="2268720" y="658368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2360160" y="557784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8138160" y="1920240"/>
            <a:ext cx="1937520" cy="14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5000" cy="550764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503280" y="2307960"/>
            <a:ext cx="634968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152000" y="5868000"/>
            <a:ext cx="3808440" cy="59472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7132320" y="2565000"/>
            <a:ext cx="1185840" cy="5994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2.79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8536320" y="4833360"/>
            <a:ext cx="1185840" cy="5994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q=0.0039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6"/>
          <p:cNvSpPr/>
          <p:nvPr/>
        </p:nvSpPr>
        <p:spPr>
          <a:xfrm>
            <a:off x="7040880" y="7030080"/>
            <a:ext cx="146016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8480880" y="7030440"/>
            <a:ext cx="146016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7040880" y="7030440"/>
            <a:ext cx="146016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280" y="1839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79320" cy="520308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5314320" y="2887920"/>
            <a:ext cx="932040" cy="76464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6433920" y="6218640"/>
            <a:ext cx="820080" cy="5389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5"/>
          <p:cNvSpPr/>
          <p:nvPr/>
        </p:nvSpPr>
        <p:spPr>
          <a:xfrm>
            <a:off x="5029200" y="6995160"/>
            <a:ext cx="146016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7762320" y="4292280"/>
            <a:ext cx="932040" cy="76464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5.24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7"/>
          <p:cNvSpPr/>
          <p:nvPr/>
        </p:nvSpPr>
        <p:spPr>
          <a:xfrm>
            <a:off x="8881920" y="6219000"/>
            <a:ext cx="820080" cy="5389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8"/>
          <p:cNvSpPr/>
          <p:nvPr/>
        </p:nvSpPr>
        <p:spPr>
          <a:xfrm>
            <a:off x="6076800" y="6995520"/>
            <a:ext cx="141840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9"/>
          <p:cNvSpPr/>
          <p:nvPr/>
        </p:nvSpPr>
        <p:spPr>
          <a:xfrm>
            <a:off x="7549200" y="6995520"/>
            <a:ext cx="146016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0"/>
          <p:cNvSpPr/>
          <p:nvPr/>
        </p:nvSpPr>
        <p:spPr>
          <a:xfrm>
            <a:off x="8629200" y="6995520"/>
            <a:ext cx="1460160" cy="510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28360" cy="285336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360" y="7208640"/>
            <a:ext cx="1007244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0" t="0" r="44325" b="0"/>
          <a:stretch/>
        </p:blipFill>
        <p:spPr>
          <a:xfrm>
            <a:off x="6151320" y="4576680"/>
            <a:ext cx="2853000" cy="273528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80640" y="7199280"/>
            <a:ext cx="9918360" cy="2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6200" cy="418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211160" y="4048200"/>
            <a:ext cx="2086920" cy="225144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7051680" y="3850200"/>
            <a:ext cx="2204640" cy="237888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4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5320" cy="431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29440" cy="404712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7592400" y="4242240"/>
            <a:ext cx="894960" cy="5994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13.09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8644320" y="5999040"/>
            <a:ext cx="809640" cy="53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1.89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5"/>
          <p:cNvSpPr/>
          <p:nvPr/>
        </p:nvSpPr>
        <p:spPr>
          <a:xfrm>
            <a:off x="4592880" y="7030440"/>
            <a:ext cx="146016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4921560" y="6150240"/>
            <a:ext cx="900720" cy="7225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3.92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5929920" y="6035040"/>
            <a:ext cx="88344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1.49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8629920" y="6600240"/>
            <a:ext cx="820080" cy="3132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9"/>
          <p:cNvSpPr/>
          <p:nvPr/>
        </p:nvSpPr>
        <p:spPr>
          <a:xfrm>
            <a:off x="5954400" y="6660720"/>
            <a:ext cx="820080" cy="28584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0"/>
          <p:cNvSpPr/>
          <p:nvPr/>
        </p:nvSpPr>
        <p:spPr>
          <a:xfrm>
            <a:off x="7472880" y="7030800"/>
            <a:ext cx="146016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1"/>
          <p:cNvSpPr/>
          <p:nvPr/>
        </p:nvSpPr>
        <p:spPr>
          <a:xfrm>
            <a:off x="5747040" y="7030800"/>
            <a:ext cx="167400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2"/>
          <p:cNvSpPr/>
          <p:nvPr/>
        </p:nvSpPr>
        <p:spPr>
          <a:xfrm>
            <a:off x="8523360" y="7030800"/>
            <a:ext cx="144072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3280" y="1767960"/>
            <a:ext cx="9063720" cy="51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2498040" y="4176000"/>
            <a:ext cx="7469280" cy="266148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986600" y="6635880"/>
            <a:ext cx="432720" cy="278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5817600" y="6636600"/>
            <a:ext cx="433080" cy="27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5"/>
          <p:cNvSpPr/>
          <p:nvPr/>
        </p:nvSpPr>
        <p:spPr>
          <a:xfrm>
            <a:off x="5187960" y="6636960"/>
            <a:ext cx="432720" cy="27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"/>
          <p:cNvSpPr/>
          <p:nvPr/>
        </p:nvSpPr>
        <p:spPr>
          <a:xfrm>
            <a:off x="2699280" y="6636960"/>
            <a:ext cx="432720" cy="278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"/>
          <p:cNvSpPr/>
          <p:nvPr/>
        </p:nvSpPr>
        <p:spPr>
          <a:xfrm>
            <a:off x="2739960" y="6400800"/>
            <a:ext cx="392040" cy="612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8"/>
          <p:cNvSpPr/>
          <p:nvPr/>
        </p:nvSpPr>
        <p:spPr>
          <a:xfrm>
            <a:off x="5228280" y="6401160"/>
            <a:ext cx="392400" cy="612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9"/>
          <p:cNvSpPr/>
          <p:nvPr/>
        </p:nvSpPr>
        <p:spPr>
          <a:xfrm>
            <a:off x="5858280" y="6401160"/>
            <a:ext cx="392400" cy="612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0"/>
          <p:cNvSpPr/>
          <p:nvPr/>
        </p:nvSpPr>
        <p:spPr>
          <a:xfrm>
            <a:off x="7986600" y="6401160"/>
            <a:ext cx="392400" cy="612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1"/>
          <p:cNvSpPr/>
          <p:nvPr/>
        </p:nvSpPr>
        <p:spPr>
          <a:xfrm>
            <a:off x="663120" y="6481080"/>
            <a:ext cx="348120" cy="543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2"/>
          <p:cNvSpPr/>
          <p:nvPr/>
        </p:nvSpPr>
        <p:spPr>
          <a:xfrm>
            <a:off x="663120" y="5610960"/>
            <a:ext cx="384120" cy="246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3"/>
          <p:cNvSpPr/>
          <p:nvPr/>
        </p:nvSpPr>
        <p:spPr>
          <a:xfrm>
            <a:off x="1188720" y="658368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4"/>
          <p:cNvSpPr/>
          <p:nvPr/>
        </p:nvSpPr>
        <p:spPr>
          <a:xfrm>
            <a:off x="1280160" y="5577840"/>
            <a:ext cx="118368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5120" cy="486468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503280" y="1767960"/>
            <a:ext cx="597420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7204320" y="3141000"/>
            <a:ext cx="1185840" cy="5994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8608320" y="3069360"/>
            <a:ext cx="1185840" cy="5994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7040880" y="6886440"/>
            <a:ext cx="146016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8480880" y="6886800"/>
            <a:ext cx="1460160" cy="53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79960" cy="390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79960" cy="3905640"/>
          </a:xfrm>
          <a:prstGeom prst="rect">
            <a:avLst/>
          </a:prstGeom>
          <a:ln>
            <a:noFill/>
          </a:ln>
        </p:spPr>
      </p:pic>
      <p:sp>
        <p:nvSpPr>
          <p:cNvPr id="301" name="CustomShape 3"/>
          <p:cNvSpPr/>
          <p:nvPr/>
        </p:nvSpPr>
        <p:spPr>
          <a:xfrm>
            <a:off x="5975280" y="6011280"/>
            <a:ext cx="423720" cy="99972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5"/>
          <p:cNvSpPr/>
          <p:nvPr/>
        </p:nvSpPr>
        <p:spPr>
          <a:xfrm>
            <a:off x="395280" y="5039280"/>
            <a:ext cx="5463720" cy="5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3280" y="1767960"/>
            <a:ext cx="9063720" cy="51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288000" y="1296000"/>
            <a:ext cx="9357480" cy="25182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03280" y="2019960"/>
            <a:ext cx="9063720" cy="51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3720" cy="301896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2684520" y="4128840"/>
            <a:ext cx="4230360" cy="7074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720" y="7262280"/>
            <a:ext cx="10134720" cy="5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3280" y="1695960"/>
            <a:ext cx="690804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Measured mean contact in each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1840" cy="551592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7508880" y="6507720"/>
            <a:ext cx="1113840" cy="764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8552880" y="6508080"/>
            <a:ext cx="1460160" cy="812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737280" y="3657600"/>
            <a:ext cx="4564800" cy="3603960"/>
          </a:xfrm>
          <a:prstGeom prst="rect">
            <a:avLst/>
          </a:prstGeom>
          <a:ln>
            <a:noFill/>
          </a:ln>
        </p:spPr>
      </p:pic>
      <p:sp>
        <p:nvSpPr>
          <p:cNvPr id="315" name="Line 5"/>
          <p:cNvSpPr/>
          <p:nvPr/>
        </p:nvSpPr>
        <p:spPr>
          <a:xfrm>
            <a:off x="1433520" y="5033160"/>
            <a:ext cx="486720" cy="360"/>
          </a:xfrm>
          <a:prstGeom prst="line">
            <a:avLst/>
          </a:prstGeom>
          <a:ln w="38160">
            <a:solidFill>
              <a:srgbClr val="00bf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6"/>
          <p:cNvSpPr/>
          <p:nvPr/>
        </p:nvSpPr>
        <p:spPr>
          <a:xfrm>
            <a:off x="2477520" y="4889520"/>
            <a:ext cx="357120" cy="360"/>
          </a:xfrm>
          <a:prstGeom prst="line">
            <a:avLst/>
          </a:prstGeom>
          <a:ln w="38160">
            <a:solidFill>
              <a:srgbClr val="f876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7"/>
          <p:cNvSpPr/>
          <p:nvPr/>
        </p:nvSpPr>
        <p:spPr>
          <a:xfrm flipV="1">
            <a:off x="3593520" y="5029560"/>
            <a:ext cx="521280" cy="3960"/>
          </a:xfrm>
          <a:prstGeom prst="line">
            <a:avLst/>
          </a:prstGeom>
          <a:ln w="38160">
            <a:solidFill>
              <a:srgbClr val="00bf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8"/>
          <p:cNvSpPr/>
          <p:nvPr/>
        </p:nvSpPr>
        <p:spPr>
          <a:xfrm>
            <a:off x="4572000" y="4889880"/>
            <a:ext cx="365760" cy="360"/>
          </a:xfrm>
          <a:prstGeom prst="line">
            <a:avLst/>
          </a:prstGeom>
          <a:ln w="38160">
            <a:solidFill>
              <a:srgbClr val="f8766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3280" y="1767960"/>
            <a:ext cx="9063720" cy="51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88000" y="1296000"/>
            <a:ext cx="9357480" cy="46782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0" y="2136240"/>
            <a:ext cx="10079280" cy="490140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rcRect l="39344" t="20815" r="46934" b="28987"/>
          <a:stretch/>
        </p:blipFill>
        <p:spPr>
          <a:xfrm>
            <a:off x="6372000" y="2215080"/>
            <a:ext cx="1395360" cy="4388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rcRect l="26349" t="16794" r="61373" b="52341"/>
          <a:stretch/>
        </p:blipFill>
        <p:spPr>
          <a:xfrm>
            <a:off x="6294600" y="2619720"/>
            <a:ext cx="1581120" cy="34128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4"/>
          <a:srcRect l="11193" t="15499" r="73644" b="23301"/>
          <a:stretch/>
        </p:blipFill>
        <p:spPr>
          <a:xfrm>
            <a:off x="7676280" y="2270880"/>
            <a:ext cx="1953720" cy="67896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for elincRNA mediated promoter-enhancer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0" y="7200000"/>
            <a:ext cx="460584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Bonev B, Cavalli G. 2016.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Rev Genet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6126480" y="5486400"/>
            <a:ext cx="1279080" cy="35748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3931920" y="3481920"/>
            <a:ext cx="1187640" cy="35748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>
            <a:off x="4536000" y="4788000"/>
            <a:ext cx="1221840" cy="357840"/>
          </a:xfrm>
          <a:prstGeom prst="rect">
            <a:avLst/>
          </a:prstGeom>
          <a:solidFill>
            <a:srgbClr val="faf7f7"/>
          </a:solidFill>
          <a:ln w="1908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6"/>
          <p:cNvSpPr/>
          <p:nvPr/>
        </p:nvSpPr>
        <p:spPr>
          <a:xfrm>
            <a:off x="8136000" y="4788000"/>
            <a:ext cx="1221840" cy="357840"/>
          </a:xfrm>
          <a:prstGeom prst="rect">
            <a:avLst/>
          </a:prstGeom>
          <a:solidFill>
            <a:srgbClr val="faf7f7"/>
          </a:solidFill>
          <a:ln w="19080">
            <a:solidFill>
              <a:srgbClr val="0099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Line 7"/>
          <p:cNvSpPr/>
          <p:nvPr/>
        </p:nvSpPr>
        <p:spPr>
          <a:xfrm flipH="1" flipV="1">
            <a:off x="7589520" y="4754880"/>
            <a:ext cx="546480" cy="182880"/>
          </a:xfrm>
          <a:prstGeom prst="line">
            <a:avLst/>
          </a:prstGeom>
          <a:ln>
            <a:solidFill>
              <a:srgbClr val="009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8"/>
          <p:cNvSpPr/>
          <p:nvPr/>
        </p:nvSpPr>
        <p:spPr>
          <a:xfrm flipV="1">
            <a:off x="5758920" y="4572000"/>
            <a:ext cx="276120" cy="365760"/>
          </a:xfrm>
          <a:prstGeom prst="line">
            <a:avLst/>
          </a:prstGeom>
          <a:ln>
            <a:solidFill>
              <a:srgbClr val="fff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503280" y="2014560"/>
            <a:ext cx="9063720" cy="30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503280" y="20145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05440" y="30240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28120" cy="361224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 rot="18900000">
            <a:off x="5893560" y="6551640"/>
            <a:ext cx="417960" cy="42660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 rot="18900000">
            <a:off x="6623640" y="6551640"/>
            <a:ext cx="417600" cy="42660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"/>
          <p:cNvSpPr/>
          <p:nvPr/>
        </p:nvSpPr>
        <p:spPr>
          <a:xfrm rot="18900000">
            <a:off x="7262280" y="6551640"/>
            <a:ext cx="417600" cy="42660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6"/>
          <p:cNvSpPr/>
          <p:nvPr/>
        </p:nvSpPr>
        <p:spPr>
          <a:xfrm>
            <a:off x="5040000" y="4151520"/>
            <a:ext cx="1190160" cy="164844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7"/>
          <p:cNvSpPr/>
          <p:nvPr/>
        </p:nvSpPr>
        <p:spPr>
          <a:xfrm>
            <a:off x="6444720" y="3792960"/>
            <a:ext cx="585000" cy="74376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8"/>
          <p:cNvSpPr/>
          <p:nvPr/>
        </p:nvSpPr>
        <p:spPr>
          <a:xfrm>
            <a:off x="6576480" y="5005800"/>
            <a:ext cx="508320" cy="77436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24705720" y="15351480"/>
            <a:ext cx="904320" cy="3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6240" cy="466560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503280" y="1767960"/>
            <a:ext cx="632916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6440" cy="71172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6912000" y="3433320"/>
            <a:ext cx="299160" cy="3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9720360" y="3433680"/>
            <a:ext cx="299160" cy="33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3280" y="1767960"/>
            <a:ext cx="433980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8240" y="7132680"/>
            <a:ext cx="4156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39600" cy="581868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48240" y="6772680"/>
            <a:ext cx="415620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5160" cy="334116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1987920" y="4412520"/>
            <a:ext cx="1030320" cy="237204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"/>
          <p:cNvSpPr/>
          <p:nvPr/>
        </p:nvSpPr>
        <p:spPr>
          <a:xfrm>
            <a:off x="6167520" y="4406040"/>
            <a:ext cx="1377360" cy="238896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"/>
          <p:cNvSpPr/>
          <p:nvPr/>
        </p:nvSpPr>
        <p:spPr>
          <a:xfrm>
            <a:off x="2658600" y="5967360"/>
            <a:ext cx="191520" cy="1904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5920" cy="691200"/>
          </a:xfrm>
          <a:prstGeom prst="rect">
            <a:avLst/>
          </a:prstGeom>
          <a:ln>
            <a:noFill/>
          </a:ln>
        </p:spPr>
      </p:pic>
      <p:sp>
        <p:nvSpPr>
          <p:cNvPr id="365" name="CustomShape 6"/>
          <p:cNvSpPr/>
          <p:nvPr/>
        </p:nvSpPr>
        <p:spPr>
          <a:xfrm>
            <a:off x="6366600" y="4815720"/>
            <a:ext cx="191520" cy="1904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3280" y="1767960"/>
            <a:ext cx="900360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36440" y="7132320"/>
            <a:ext cx="351828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eRNA Biogenesis, wikipedia.org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663440" y="3488760"/>
            <a:ext cx="5308560" cy="40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6960" cy="364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3280" y="176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77480" cy="378108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503280" y="1947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3280" y="2199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"/>
          <p:cNvSpPr/>
          <p:nvPr/>
        </p:nvSpPr>
        <p:spPr>
          <a:xfrm>
            <a:off x="503280" y="2271960"/>
            <a:ext cx="9063720" cy="34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rcRect l="0" t="0" r="92854" b="0"/>
          <a:stretch/>
        </p:blipFill>
        <p:spPr>
          <a:xfrm>
            <a:off x="2010240" y="3131280"/>
            <a:ext cx="1053720" cy="19047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503280" y="300600"/>
            <a:ext cx="906300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03280" y="1803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1" name="Table 3"/>
          <p:cNvGraphicFramePr/>
          <p:nvPr/>
        </p:nvGraphicFramePr>
        <p:xfrm>
          <a:off x="947520" y="5389200"/>
          <a:ext cx="7772040" cy="112752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55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112" name="CustomShape 4"/>
          <p:cNvSpPr/>
          <p:nvPr/>
        </p:nvSpPr>
        <p:spPr>
          <a:xfrm>
            <a:off x="503280" y="2811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5"/>
          <p:cNvSpPr/>
          <p:nvPr/>
        </p:nvSpPr>
        <p:spPr>
          <a:xfrm>
            <a:off x="503280" y="3963960"/>
            <a:ext cx="9063720" cy="43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" descr=""/>
          <p:cNvPicPr/>
          <p:nvPr/>
        </p:nvPicPr>
        <p:blipFill>
          <a:blip r:embed="rId2"/>
          <a:srcRect l="57139" t="0" r="9287" b="0"/>
          <a:stretch/>
        </p:blipFill>
        <p:spPr>
          <a:xfrm>
            <a:off x="2954160" y="3132000"/>
            <a:ext cx="496332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2016-12-19T15:00:33Z</dcterms:modified>
  <cp:revision>266</cp:revision>
  <dc:subject/>
  <dc:title/>
</cp:coreProperties>
</file>